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83" r:id="rId2"/>
  </p:sldIdLst>
  <p:sldSz cx="20104100" cy="11309350"/>
  <p:notesSz cx="20104100" cy="11309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2" userDrawn="1">
          <p15:clr>
            <a:srgbClr val="A4A3A4"/>
          </p15:clr>
        </p15:guide>
        <p15:guide id="2" pos="9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6925"/>
    <a:srgbClr val="003377"/>
    <a:srgbClr val="F9A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8"/>
    <p:restoredTop sz="94658"/>
  </p:normalViewPr>
  <p:slideViewPr>
    <p:cSldViewPr>
      <p:cViewPr>
        <p:scale>
          <a:sx n="74" d="100"/>
          <a:sy n="74" d="100"/>
        </p:scale>
        <p:origin x="976" y="56"/>
      </p:cViewPr>
      <p:guideLst>
        <p:guide orient="horz" pos="2122"/>
        <p:guide pos="9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AFDFA-39A7-764D-B2A8-F2F67B32ABB3}" type="datetimeFigureOut">
              <a:rPr lang="ru-RU" smtClean="0"/>
              <a:t>21.03.2026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13EA9-A260-5B42-9CE6-5A48B12CB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058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093160" y="414647"/>
            <a:ext cx="276860" cy="276860"/>
          </a:xfrm>
          <a:custGeom>
            <a:avLst/>
            <a:gdLst/>
            <a:ahLst/>
            <a:cxnLst/>
            <a:rect l="l" t="t" r="r" b="b"/>
            <a:pathLst>
              <a:path w="276859" h="276859">
                <a:moveTo>
                  <a:pt x="138215" y="0"/>
                </a:moveTo>
                <a:lnTo>
                  <a:pt x="94528" y="7046"/>
                </a:lnTo>
                <a:lnTo>
                  <a:pt x="56587" y="26667"/>
                </a:lnTo>
                <a:lnTo>
                  <a:pt x="26667" y="56587"/>
                </a:lnTo>
                <a:lnTo>
                  <a:pt x="7116" y="94392"/>
                </a:lnTo>
                <a:lnTo>
                  <a:pt x="0" y="138215"/>
                </a:lnTo>
                <a:lnTo>
                  <a:pt x="7046" y="181902"/>
                </a:lnTo>
                <a:lnTo>
                  <a:pt x="26667" y="219844"/>
                </a:lnTo>
                <a:lnTo>
                  <a:pt x="56587" y="249763"/>
                </a:lnTo>
                <a:lnTo>
                  <a:pt x="94528" y="269385"/>
                </a:lnTo>
                <a:lnTo>
                  <a:pt x="138215" y="276431"/>
                </a:lnTo>
                <a:lnTo>
                  <a:pt x="181902" y="269385"/>
                </a:lnTo>
                <a:lnTo>
                  <a:pt x="216871" y="251301"/>
                </a:lnTo>
                <a:lnTo>
                  <a:pt x="138215" y="251301"/>
                </a:lnTo>
                <a:lnTo>
                  <a:pt x="127524" y="245606"/>
                </a:lnTo>
                <a:lnTo>
                  <a:pt x="126002" y="243230"/>
                </a:lnTo>
                <a:lnTo>
                  <a:pt x="96179" y="243230"/>
                </a:lnTo>
                <a:lnTo>
                  <a:pt x="70724" y="228961"/>
                </a:lnTo>
                <a:lnTo>
                  <a:pt x="49887" y="208837"/>
                </a:lnTo>
                <a:lnTo>
                  <a:pt x="34758" y="183946"/>
                </a:lnTo>
                <a:lnTo>
                  <a:pt x="26423" y="155376"/>
                </a:lnTo>
                <a:lnTo>
                  <a:pt x="245709" y="155376"/>
                </a:lnTo>
                <a:lnTo>
                  <a:pt x="250310" y="153248"/>
                </a:lnTo>
                <a:lnTo>
                  <a:pt x="274006" y="153248"/>
                </a:lnTo>
                <a:lnTo>
                  <a:pt x="274404" y="150780"/>
                </a:lnTo>
                <a:lnTo>
                  <a:pt x="138215" y="150780"/>
                </a:lnTo>
                <a:lnTo>
                  <a:pt x="128478" y="150659"/>
                </a:lnTo>
                <a:lnTo>
                  <a:pt x="118964" y="150301"/>
                </a:lnTo>
                <a:lnTo>
                  <a:pt x="109700" y="149712"/>
                </a:lnTo>
                <a:lnTo>
                  <a:pt x="100712" y="148898"/>
                </a:lnTo>
                <a:lnTo>
                  <a:pt x="100581" y="145129"/>
                </a:lnTo>
                <a:lnTo>
                  <a:pt x="75460" y="145129"/>
                </a:lnTo>
                <a:lnTo>
                  <a:pt x="36201" y="132200"/>
                </a:lnTo>
                <a:lnTo>
                  <a:pt x="25955" y="124487"/>
                </a:lnTo>
                <a:lnTo>
                  <a:pt x="33767" y="94792"/>
                </a:lnTo>
                <a:lnTo>
                  <a:pt x="48864" y="68891"/>
                </a:lnTo>
                <a:lnTo>
                  <a:pt x="70063" y="47965"/>
                </a:lnTo>
                <a:lnTo>
                  <a:pt x="96179" y="33200"/>
                </a:lnTo>
                <a:lnTo>
                  <a:pt x="125985" y="33200"/>
                </a:lnTo>
                <a:lnTo>
                  <a:pt x="138215" y="25130"/>
                </a:lnTo>
                <a:lnTo>
                  <a:pt x="216871" y="25130"/>
                </a:lnTo>
                <a:lnTo>
                  <a:pt x="181902" y="7046"/>
                </a:lnTo>
                <a:lnTo>
                  <a:pt x="138215" y="0"/>
                </a:lnTo>
                <a:close/>
              </a:path>
              <a:path w="276859" h="276859">
                <a:moveTo>
                  <a:pt x="198985" y="173952"/>
                </a:moveTo>
                <a:lnTo>
                  <a:pt x="173715" y="173952"/>
                </a:lnTo>
                <a:lnTo>
                  <a:pt x="167768" y="205108"/>
                </a:lnTo>
                <a:lnTo>
                  <a:pt x="159150" y="229578"/>
                </a:lnTo>
                <a:lnTo>
                  <a:pt x="148939" y="245572"/>
                </a:lnTo>
                <a:lnTo>
                  <a:pt x="138215" y="251301"/>
                </a:lnTo>
                <a:lnTo>
                  <a:pt x="216871" y="251301"/>
                </a:lnTo>
                <a:lnTo>
                  <a:pt x="219844" y="249763"/>
                </a:lnTo>
                <a:lnTo>
                  <a:pt x="226377" y="243230"/>
                </a:lnTo>
                <a:lnTo>
                  <a:pt x="180251" y="243230"/>
                </a:lnTo>
                <a:lnTo>
                  <a:pt x="186974" y="227916"/>
                </a:lnTo>
                <a:lnTo>
                  <a:pt x="192478" y="210392"/>
                </a:lnTo>
                <a:lnTo>
                  <a:pt x="196687" y="190971"/>
                </a:lnTo>
                <a:lnTo>
                  <a:pt x="198985" y="173952"/>
                </a:lnTo>
                <a:close/>
              </a:path>
              <a:path w="276859" h="276859">
                <a:moveTo>
                  <a:pt x="245709" y="155376"/>
                </a:moveTo>
                <a:lnTo>
                  <a:pt x="26423" y="155376"/>
                </a:lnTo>
                <a:lnTo>
                  <a:pt x="37022" y="160209"/>
                </a:lnTo>
                <a:lnTo>
                  <a:pt x="49068" y="164444"/>
                </a:lnTo>
                <a:lnTo>
                  <a:pt x="62440" y="168057"/>
                </a:lnTo>
                <a:lnTo>
                  <a:pt x="77013" y="171020"/>
                </a:lnTo>
                <a:lnTo>
                  <a:pt x="79873" y="191710"/>
                </a:lnTo>
                <a:lnTo>
                  <a:pt x="84071" y="210843"/>
                </a:lnTo>
                <a:lnTo>
                  <a:pt x="89531" y="228117"/>
                </a:lnTo>
                <a:lnTo>
                  <a:pt x="96179" y="243230"/>
                </a:lnTo>
                <a:lnTo>
                  <a:pt x="126002" y="243230"/>
                </a:lnTo>
                <a:lnTo>
                  <a:pt x="117339" y="229704"/>
                </a:lnTo>
                <a:lnTo>
                  <a:pt x="108731" y="205367"/>
                </a:lnTo>
                <a:lnTo>
                  <a:pt x="102768" y="174369"/>
                </a:lnTo>
                <a:lnTo>
                  <a:pt x="169418" y="174369"/>
                </a:lnTo>
                <a:lnTo>
                  <a:pt x="173715" y="173952"/>
                </a:lnTo>
                <a:lnTo>
                  <a:pt x="198985" y="173952"/>
                </a:lnTo>
                <a:lnTo>
                  <a:pt x="199523" y="169966"/>
                </a:lnTo>
                <a:lnTo>
                  <a:pt x="213990" y="166643"/>
                </a:lnTo>
                <a:lnTo>
                  <a:pt x="227392" y="162707"/>
                </a:lnTo>
                <a:lnTo>
                  <a:pt x="239556" y="158222"/>
                </a:lnTo>
                <a:lnTo>
                  <a:pt x="245709" y="155376"/>
                </a:lnTo>
                <a:close/>
              </a:path>
              <a:path w="276859" h="276859">
                <a:moveTo>
                  <a:pt x="274006" y="153248"/>
                </a:moveTo>
                <a:lnTo>
                  <a:pt x="250310" y="153248"/>
                </a:lnTo>
                <a:lnTo>
                  <a:pt x="242294" y="182516"/>
                </a:lnTo>
                <a:lnTo>
                  <a:pt x="227181" y="208033"/>
                </a:lnTo>
                <a:lnTo>
                  <a:pt x="206118" y="228654"/>
                </a:lnTo>
                <a:lnTo>
                  <a:pt x="180251" y="243230"/>
                </a:lnTo>
                <a:lnTo>
                  <a:pt x="226377" y="243230"/>
                </a:lnTo>
                <a:lnTo>
                  <a:pt x="249763" y="219844"/>
                </a:lnTo>
                <a:lnTo>
                  <a:pt x="269385" y="181902"/>
                </a:lnTo>
                <a:lnTo>
                  <a:pt x="274006" y="153248"/>
                </a:lnTo>
                <a:close/>
              </a:path>
              <a:path w="276859" h="276859">
                <a:moveTo>
                  <a:pt x="169418" y="174369"/>
                </a:moveTo>
                <a:lnTo>
                  <a:pt x="102768" y="174369"/>
                </a:lnTo>
                <a:lnTo>
                  <a:pt x="111332" y="175038"/>
                </a:lnTo>
                <a:lnTo>
                  <a:pt x="120105" y="175521"/>
                </a:lnTo>
                <a:lnTo>
                  <a:pt x="129072" y="175812"/>
                </a:lnTo>
                <a:lnTo>
                  <a:pt x="138215" y="175910"/>
                </a:lnTo>
                <a:lnTo>
                  <a:pt x="147256" y="175783"/>
                </a:lnTo>
                <a:lnTo>
                  <a:pt x="156203" y="175408"/>
                </a:lnTo>
                <a:lnTo>
                  <a:pt x="165031" y="174795"/>
                </a:lnTo>
                <a:lnTo>
                  <a:pt x="169418" y="174369"/>
                </a:lnTo>
                <a:close/>
              </a:path>
              <a:path w="276859" h="276859">
                <a:moveTo>
                  <a:pt x="216871" y="25130"/>
                </a:moveTo>
                <a:lnTo>
                  <a:pt x="138215" y="25130"/>
                </a:lnTo>
                <a:lnTo>
                  <a:pt x="151560" y="33936"/>
                </a:lnTo>
                <a:lnTo>
                  <a:pt x="163690" y="58037"/>
                </a:lnTo>
                <a:lnTo>
                  <a:pt x="172506" y="93956"/>
                </a:lnTo>
                <a:lnTo>
                  <a:pt x="175758" y="136228"/>
                </a:lnTo>
                <a:lnTo>
                  <a:pt x="175852" y="144996"/>
                </a:lnTo>
                <a:lnTo>
                  <a:pt x="175738" y="148324"/>
                </a:lnTo>
                <a:lnTo>
                  <a:pt x="166658" y="149360"/>
                </a:lnTo>
                <a:lnTo>
                  <a:pt x="157347" y="150132"/>
                </a:lnTo>
                <a:lnTo>
                  <a:pt x="147850" y="150614"/>
                </a:lnTo>
                <a:lnTo>
                  <a:pt x="138215" y="150780"/>
                </a:lnTo>
                <a:lnTo>
                  <a:pt x="274404" y="150780"/>
                </a:lnTo>
                <a:lnTo>
                  <a:pt x="275511" y="143921"/>
                </a:lnTo>
                <a:lnTo>
                  <a:pt x="200993" y="143921"/>
                </a:lnTo>
                <a:lnTo>
                  <a:pt x="200950" y="136228"/>
                </a:lnTo>
                <a:lnTo>
                  <a:pt x="199646" y="107745"/>
                </a:lnTo>
                <a:lnTo>
                  <a:pt x="195588" y="79570"/>
                </a:lnTo>
                <a:lnTo>
                  <a:pt x="189060" y="54463"/>
                </a:lnTo>
                <a:lnTo>
                  <a:pt x="180251" y="33200"/>
                </a:lnTo>
                <a:lnTo>
                  <a:pt x="226377" y="33200"/>
                </a:lnTo>
                <a:lnTo>
                  <a:pt x="219844" y="26667"/>
                </a:lnTo>
                <a:lnTo>
                  <a:pt x="216871" y="25130"/>
                </a:lnTo>
                <a:close/>
              </a:path>
              <a:path w="276859" h="276859">
                <a:moveTo>
                  <a:pt x="125985" y="33200"/>
                </a:moveTo>
                <a:lnTo>
                  <a:pt x="96179" y="33200"/>
                </a:lnTo>
                <a:lnTo>
                  <a:pt x="87370" y="54463"/>
                </a:lnTo>
                <a:lnTo>
                  <a:pt x="80842" y="79570"/>
                </a:lnTo>
                <a:lnTo>
                  <a:pt x="76785" y="107745"/>
                </a:lnTo>
                <a:lnTo>
                  <a:pt x="75568" y="134330"/>
                </a:lnTo>
                <a:lnTo>
                  <a:pt x="75460" y="145129"/>
                </a:lnTo>
                <a:lnTo>
                  <a:pt x="100581" y="145129"/>
                </a:lnTo>
                <a:lnTo>
                  <a:pt x="100520" y="138215"/>
                </a:lnTo>
                <a:lnTo>
                  <a:pt x="103925" y="93956"/>
                </a:lnTo>
                <a:lnTo>
                  <a:pt x="112741" y="58037"/>
                </a:lnTo>
                <a:lnTo>
                  <a:pt x="124870" y="33936"/>
                </a:lnTo>
                <a:lnTo>
                  <a:pt x="125985" y="33200"/>
                </a:lnTo>
                <a:close/>
              </a:path>
              <a:path w="276859" h="276859">
                <a:moveTo>
                  <a:pt x="226377" y="33200"/>
                </a:moveTo>
                <a:lnTo>
                  <a:pt x="180251" y="33200"/>
                </a:lnTo>
                <a:lnTo>
                  <a:pt x="206254" y="47880"/>
                </a:lnTo>
                <a:lnTo>
                  <a:pt x="227391" y="68666"/>
                </a:lnTo>
                <a:lnTo>
                  <a:pt x="242496" y="94392"/>
                </a:lnTo>
                <a:lnTo>
                  <a:pt x="250402" y="123893"/>
                </a:lnTo>
                <a:lnTo>
                  <a:pt x="243682" y="129047"/>
                </a:lnTo>
                <a:lnTo>
                  <a:pt x="232798" y="134330"/>
                </a:lnTo>
                <a:lnTo>
                  <a:pt x="218364" y="139401"/>
                </a:lnTo>
                <a:lnTo>
                  <a:pt x="200993" y="143921"/>
                </a:lnTo>
                <a:lnTo>
                  <a:pt x="275511" y="143921"/>
                </a:lnTo>
                <a:lnTo>
                  <a:pt x="276431" y="138215"/>
                </a:lnTo>
                <a:lnTo>
                  <a:pt x="269427" y="94792"/>
                </a:lnTo>
                <a:lnTo>
                  <a:pt x="269314" y="94392"/>
                </a:lnTo>
                <a:lnTo>
                  <a:pt x="249763" y="56587"/>
                </a:lnTo>
                <a:lnTo>
                  <a:pt x="226377" y="33200"/>
                </a:lnTo>
                <a:close/>
              </a:path>
            </a:pathLst>
          </a:custGeom>
          <a:solidFill>
            <a:srgbClr val="F26D23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9734" y="6775145"/>
            <a:ext cx="276860" cy="276860"/>
          </a:xfrm>
          <a:custGeom>
            <a:avLst/>
            <a:gdLst/>
            <a:ahLst/>
            <a:cxnLst/>
            <a:rect l="l" t="t" r="r" b="b"/>
            <a:pathLst>
              <a:path w="276859" h="276859">
                <a:moveTo>
                  <a:pt x="138215" y="0"/>
                </a:moveTo>
                <a:lnTo>
                  <a:pt x="94528" y="7046"/>
                </a:lnTo>
                <a:lnTo>
                  <a:pt x="56587" y="26667"/>
                </a:lnTo>
                <a:lnTo>
                  <a:pt x="26667" y="56587"/>
                </a:lnTo>
                <a:lnTo>
                  <a:pt x="7046" y="94528"/>
                </a:lnTo>
                <a:lnTo>
                  <a:pt x="0" y="138215"/>
                </a:lnTo>
                <a:lnTo>
                  <a:pt x="7046" y="181902"/>
                </a:lnTo>
                <a:lnTo>
                  <a:pt x="26667" y="219844"/>
                </a:lnTo>
                <a:lnTo>
                  <a:pt x="56587" y="249763"/>
                </a:lnTo>
                <a:lnTo>
                  <a:pt x="94528" y="269385"/>
                </a:lnTo>
                <a:lnTo>
                  <a:pt x="138215" y="276431"/>
                </a:lnTo>
                <a:lnTo>
                  <a:pt x="181902" y="269385"/>
                </a:lnTo>
                <a:lnTo>
                  <a:pt x="216871" y="251301"/>
                </a:lnTo>
                <a:lnTo>
                  <a:pt x="138215" y="251301"/>
                </a:lnTo>
                <a:lnTo>
                  <a:pt x="94197" y="242414"/>
                </a:lnTo>
                <a:lnTo>
                  <a:pt x="58252" y="218179"/>
                </a:lnTo>
                <a:lnTo>
                  <a:pt x="34016" y="182233"/>
                </a:lnTo>
                <a:lnTo>
                  <a:pt x="25130" y="138215"/>
                </a:lnTo>
                <a:lnTo>
                  <a:pt x="34016" y="94197"/>
                </a:lnTo>
                <a:lnTo>
                  <a:pt x="58252" y="58252"/>
                </a:lnTo>
                <a:lnTo>
                  <a:pt x="94197" y="34016"/>
                </a:lnTo>
                <a:lnTo>
                  <a:pt x="138215" y="25130"/>
                </a:lnTo>
                <a:lnTo>
                  <a:pt x="216871" y="25130"/>
                </a:lnTo>
                <a:lnTo>
                  <a:pt x="181902" y="7046"/>
                </a:lnTo>
                <a:lnTo>
                  <a:pt x="138215" y="0"/>
                </a:lnTo>
                <a:close/>
              </a:path>
              <a:path w="276859" h="276859">
                <a:moveTo>
                  <a:pt x="216871" y="25130"/>
                </a:moveTo>
                <a:lnTo>
                  <a:pt x="138215" y="25130"/>
                </a:lnTo>
                <a:lnTo>
                  <a:pt x="182233" y="34016"/>
                </a:lnTo>
                <a:lnTo>
                  <a:pt x="218179" y="58252"/>
                </a:lnTo>
                <a:lnTo>
                  <a:pt x="242414" y="94197"/>
                </a:lnTo>
                <a:lnTo>
                  <a:pt x="251301" y="138215"/>
                </a:lnTo>
                <a:lnTo>
                  <a:pt x="242414" y="182233"/>
                </a:lnTo>
                <a:lnTo>
                  <a:pt x="218179" y="218179"/>
                </a:lnTo>
                <a:lnTo>
                  <a:pt x="182233" y="242414"/>
                </a:lnTo>
                <a:lnTo>
                  <a:pt x="138215" y="251301"/>
                </a:lnTo>
                <a:lnTo>
                  <a:pt x="216871" y="251301"/>
                </a:lnTo>
                <a:lnTo>
                  <a:pt x="219844" y="249763"/>
                </a:lnTo>
                <a:lnTo>
                  <a:pt x="249763" y="219844"/>
                </a:lnTo>
                <a:lnTo>
                  <a:pt x="269385" y="181902"/>
                </a:lnTo>
                <a:lnTo>
                  <a:pt x="276431" y="138215"/>
                </a:lnTo>
                <a:lnTo>
                  <a:pt x="269385" y="94528"/>
                </a:lnTo>
                <a:lnTo>
                  <a:pt x="249763" y="56587"/>
                </a:lnTo>
                <a:lnTo>
                  <a:pt x="219844" y="26667"/>
                </a:lnTo>
                <a:lnTo>
                  <a:pt x="216871" y="25130"/>
                </a:lnTo>
                <a:close/>
              </a:path>
              <a:path w="276859" h="276859">
                <a:moveTo>
                  <a:pt x="84275" y="129330"/>
                </a:moveTo>
                <a:lnTo>
                  <a:pt x="66505" y="147100"/>
                </a:lnTo>
                <a:lnTo>
                  <a:pt x="113085" y="193680"/>
                </a:lnTo>
                <a:lnTo>
                  <a:pt x="148624" y="158141"/>
                </a:lnTo>
                <a:lnTo>
                  <a:pt x="113085" y="158141"/>
                </a:lnTo>
                <a:lnTo>
                  <a:pt x="84275" y="129330"/>
                </a:lnTo>
                <a:close/>
              </a:path>
              <a:path w="276859" h="276859">
                <a:moveTo>
                  <a:pt x="179591" y="91635"/>
                </a:moveTo>
                <a:lnTo>
                  <a:pt x="113085" y="158141"/>
                </a:lnTo>
                <a:lnTo>
                  <a:pt x="148624" y="158141"/>
                </a:lnTo>
                <a:lnTo>
                  <a:pt x="197360" y="109405"/>
                </a:lnTo>
                <a:lnTo>
                  <a:pt x="179591" y="91635"/>
                </a:lnTo>
                <a:close/>
              </a:path>
            </a:pathLst>
          </a:custGeom>
          <a:solidFill>
            <a:srgbClr val="FC6925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09734" y="9116188"/>
            <a:ext cx="226695" cy="280670"/>
          </a:xfrm>
          <a:custGeom>
            <a:avLst/>
            <a:gdLst/>
            <a:ahLst/>
            <a:cxnLst/>
            <a:rect l="l" t="t" r="r" b="b"/>
            <a:pathLst>
              <a:path w="226694" h="280670">
                <a:moveTo>
                  <a:pt x="113085" y="0"/>
                </a:moveTo>
                <a:lnTo>
                  <a:pt x="69425" y="8394"/>
                </a:lnTo>
                <a:lnTo>
                  <a:pt x="33440" y="31808"/>
                </a:lnTo>
                <a:lnTo>
                  <a:pt x="9006" y="67589"/>
                </a:lnTo>
                <a:lnTo>
                  <a:pt x="0" y="113085"/>
                </a:lnTo>
                <a:lnTo>
                  <a:pt x="6605" y="149239"/>
                </a:lnTo>
                <a:lnTo>
                  <a:pt x="26349" y="187917"/>
                </a:lnTo>
                <a:lnTo>
                  <a:pt x="59123" y="229241"/>
                </a:lnTo>
                <a:lnTo>
                  <a:pt x="104821" y="273331"/>
                </a:lnTo>
                <a:lnTo>
                  <a:pt x="113085" y="280547"/>
                </a:lnTo>
                <a:lnTo>
                  <a:pt x="121349" y="273331"/>
                </a:lnTo>
                <a:lnTo>
                  <a:pt x="148566" y="247071"/>
                </a:lnTo>
                <a:lnTo>
                  <a:pt x="113085" y="247071"/>
                </a:lnTo>
                <a:lnTo>
                  <a:pt x="74463" y="208749"/>
                </a:lnTo>
                <a:lnTo>
                  <a:pt x="46993" y="173573"/>
                </a:lnTo>
                <a:lnTo>
                  <a:pt x="30580" y="141650"/>
                </a:lnTo>
                <a:lnTo>
                  <a:pt x="25130" y="113085"/>
                </a:lnTo>
                <a:lnTo>
                  <a:pt x="32095" y="77590"/>
                </a:lnTo>
                <a:lnTo>
                  <a:pt x="51033" y="49773"/>
                </a:lnTo>
                <a:lnTo>
                  <a:pt x="79008" y="31622"/>
                </a:lnTo>
                <a:lnTo>
                  <a:pt x="113085" y="25130"/>
                </a:lnTo>
                <a:lnTo>
                  <a:pt x="182466" y="25130"/>
                </a:lnTo>
                <a:lnTo>
                  <a:pt x="156745" y="8394"/>
                </a:lnTo>
                <a:lnTo>
                  <a:pt x="113085" y="0"/>
                </a:lnTo>
                <a:close/>
              </a:path>
              <a:path w="226694" h="280670">
                <a:moveTo>
                  <a:pt x="182466" y="25130"/>
                </a:moveTo>
                <a:lnTo>
                  <a:pt x="113085" y="25130"/>
                </a:lnTo>
                <a:lnTo>
                  <a:pt x="147162" y="31622"/>
                </a:lnTo>
                <a:lnTo>
                  <a:pt x="175137" y="49773"/>
                </a:lnTo>
                <a:lnTo>
                  <a:pt x="194075" y="77590"/>
                </a:lnTo>
                <a:lnTo>
                  <a:pt x="201040" y="113085"/>
                </a:lnTo>
                <a:lnTo>
                  <a:pt x="195590" y="141650"/>
                </a:lnTo>
                <a:lnTo>
                  <a:pt x="179178" y="173573"/>
                </a:lnTo>
                <a:lnTo>
                  <a:pt x="151707" y="208749"/>
                </a:lnTo>
                <a:lnTo>
                  <a:pt x="113085" y="247071"/>
                </a:lnTo>
                <a:lnTo>
                  <a:pt x="148566" y="247071"/>
                </a:lnTo>
                <a:lnTo>
                  <a:pt x="167047" y="229241"/>
                </a:lnTo>
                <a:lnTo>
                  <a:pt x="199821" y="187917"/>
                </a:lnTo>
                <a:lnTo>
                  <a:pt x="219565" y="149239"/>
                </a:lnTo>
                <a:lnTo>
                  <a:pt x="226171" y="113085"/>
                </a:lnTo>
                <a:lnTo>
                  <a:pt x="217164" y="67589"/>
                </a:lnTo>
                <a:lnTo>
                  <a:pt x="192730" y="31808"/>
                </a:lnTo>
                <a:lnTo>
                  <a:pt x="182466" y="25130"/>
                </a:lnTo>
                <a:close/>
              </a:path>
              <a:path w="226694" h="280670">
                <a:moveTo>
                  <a:pt x="113085" y="50260"/>
                </a:moveTo>
                <a:lnTo>
                  <a:pt x="88631" y="55197"/>
                </a:lnTo>
                <a:lnTo>
                  <a:pt x="68661" y="68661"/>
                </a:lnTo>
                <a:lnTo>
                  <a:pt x="55197" y="88631"/>
                </a:lnTo>
                <a:lnTo>
                  <a:pt x="50260" y="113085"/>
                </a:lnTo>
                <a:lnTo>
                  <a:pt x="55197" y="137540"/>
                </a:lnTo>
                <a:lnTo>
                  <a:pt x="68661" y="157509"/>
                </a:lnTo>
                <a:lnTo>
                  <a:pt x="88631" y="170973"/>
                </a:lnTo>
                <a:lnTo>
                  <a:pt x="113085" y="175910"/>
                </a:lnTo>
                <a:lnTo>
                  <a:pt x="137540" y="170973"/>
                </a:lnTo>
                <a:lnTo>
                  <a:pt x="157509" y="157509"/>
                </a:lnTo>
                <a:lnTo>
                  <a:pt x="162046" y="150780"/>
                </a:lnTo>
                <a:lnTo>
                  <a:pt x="113085" y="150780"/>
                </a:lnTo>
                <a:lnTo>
                  <a:pt x="98412" y="147818"/>
                </a:lnTo>
                <a:lnTo>
                  <a:pt x="86431" y="139740"/>
                </a:lnTo>
                <a:lnTo>
                  <a:pt x="78352" y="127758"/>
                </a:lnTo>
                <a:lnTo>
                  <a:pt x="75390" y="113085"/>
                </a:lnTo>
                <a:lnTo>
                  <a:pt x="78352" y="98412"/>
                </a:lnTo>
                <a:lnTo>
                  <a:pt x="86431" y="86431"/>
                </a:lnTo>
                <a:lnTo>
                  <a:pt x="98412" y="78352"/>
                </a:lnTo>
                <a:lnTo>
                  <a:pt x="113085" y="75390"/>
                </a:lnTo>
                <a:lnTo>
                  <a:pt x="162046" y="75390"/>
                </a:lnTo>
                <a:lnTo>
                  <a:pt x="157509" y="68661"/>
                </a:lnTo>
                <a:lnTo>
                  <a:pt x="137540" y="55197"/>
                </a:lnTo>
                <a:lnTo>
                  <a:pt x="113085" y="50260"/>
                </a:lnTo>
                <a:close/>
              </a:path>
              <a:path w="226694" h="280670">
                <a:moveTo>
                  <a:pt x="162046" y="75390"/>
                </a:moveTo>
                <a:lnTo>
                  <a:pt x="113085" y="75390"/>
                </a:lnTo>
                <a:lnTo>
                  <a:pt x="127758" y="78352"/>
                </a:lnTo>
                <a:lnTo>
                  <a:pt x="139740" y="86431"/>
                </a:lnTo>
                <a:lnTo>
                  <a:pt x="147818" y="98412"/>
                </a:lnTo>
                <a:lnTo>
                  <a:pt x="150780" y="113085"/>
                </a:lnTo>
                <a:lnTo>
                  <a:pt x="147818" y="127758"/>
                </a:lnTo>
                <a:lnTo>
                  <a:pt x="139740" y="139740"/>
                </a:lnTo>
                <a:lnTo>
                  <a:pt x="127758" y="147818"/>
                </a:lnTo>
                <a:lnTo>
                  <a:pt x="113085" y="150780"/>
                </a:lnTo>
                <a:lnTo>
                  <a:pt x="162046" y="150780"/>
                </a:lnTo>
                <a:lnTo>
                  <a:pt x="170973" y="137540"/>
                </a:lnTo>
                <a:lnTo>
                  <a:pt x="175910" y="113085"/>
                </a:lnTo>
                <a:lnTo>
                  <a:pt x="170973" y="88631"/>
                </a:lnTo>
                <a:lnTo>
                  <a:pt x="162046" y="75390"/>
                </a:lnTo>
                <a:close/>
              </a:path>
            </a:pathLst>
          </a:custGeom>
          <a:solidFill>
            <a:srgbClr val="FC6925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79DE58F-68E7-44EB-9316-332761B7C7B1}"/>
              </a:ext>
            </a:extLst>
          </p:cNvPr>
          <p:cNvSpPr txBox="1"/>
          <p:nvPr/>
        </p:nvSpPr>
        <p:spPr>
          <a:xfrm>
            <a:off x="1417249" y="359967"/>
            <a:ext cx="8289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Подробности на сайте: </a:t>
            </a:r>
            <a:r>
              <a:rPr lang="en-US" sz="2000" u="sng" dirty="0">
                <a:solidFill>
                  <a:srgbClr val="003377"/>
                </a:solidFill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atomskills.ru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568F63F-90A8-42B4-AD3F-CE350D3689D0}"/>
              </a:ext>
            </a:extLst>
          </p:cNvPr>
          <p:cNvSpPr txBox="1"/>
          <p:nvPr/>
        </p:nvSpPr>
        <p:spPr>
          <a:xfrm>
            <a:off x="1322007" y="2656481"/>
            <a:ext cx="18035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Встреча с легендами </a:t>
            </a:r>
            <a:r>
              <a:rPr lang="en" sz="3600" b="1" dirty="0" err="1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AtomSkills</a:t>
            </a:r>
            <a:r>
              <a:rPr lang="en" sz="3600" b="1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 </a:t>
            </a:r>
            <a:endParaRPr lang="ru-RU" sz="3600" b="1" dirty="0">
              <a:latin typeface="Arial" panose="020B0604020202020204" pitchFamily="34" charset="0"/>
              <a:ea typeface="Rosatom" panose="020B0503040504020204" pitchFamily="34" charset="-52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9DCBE04-2897-4D7E-8653-FFF30D076C59}"/>
              </a:ext>
            </a:extLst>
          </p:cNvPr>
          <p:cNvSpPr txBox="1"/>
          <p:nvPr/>
        </p:nvSpPr>
        <p:spPr>
          <a:xfrm>
            <a:off x="1299943" y="3282284"/>
            <a:ext cx="11024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C6925"/>
                </a:solidFill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3.04.2026    17:30 - 18:15</a:t>
            </a:r>
            <a:endParaRPr lang="en-US" sz="3600" b="1" dirty="0">
              <a:solidFill>
                <a:srgbClr val="FC6925"/>
              </a:solidFill>
              <a:latin typeface="Arial" panose="020B0604020202020204" pitchFamily="34" charset="0"/>
              <a:ea typeface="Rosatom" panose="020B0503040504020204" pitchFamily="34" charset="-52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0D3B58A-B5CA-4987-931A-0C6086D58FE0}"/>
              </a:ext>
            </a:extLst>
          </p:cNvPr>
          <p:cNvSpPr txBox="1"/>
          <p:nvPr/>
        </p:nvSpPr>
        <p:spPr>
          <a:xfrm>
            <a:off x="1299943" y="5107929"/>
            <a:ext cx="17749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Уточняется</a:t>
            </a:r>
            <a:endParaRPr lang="en-US" sz="2400" dirty="0">
              <a:latin typeface="Arial" panose="020B0604020202020204" pitchFamily="34" charset="0"/>
              <a:ea typeface="Rosatom" panose="020B0503040504020204" pitchFamily="34" charset="-52"/>
              <a:cs typeface="Arial" panose="020B0604020202020204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7ECFEB87-6A16-41F9-9182-B8D417F68582}"/>
              </a:ext>
            </a:extLst>
          </p:cNvPr>
          <p:cNvSpPr/>
          <p:nvPr/>
        </p:nvSpPr>
        <p:spPr>
          <a:xfrm>
            <a:off x="1286547" y="4492736"/>
            <a:ext cx="98186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Краткая информация о мероприятии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EE33BA0-B5C4-4054-9C6B-363B5F2E12F0}"/>
              </a:ext>
            </a:extLst>
          </p:cNvPr>
          <p:cNvSpPr txBox="1"/>
          <p:nvPr/>
        </p:nvSpPr>
        <p:spPr>
          <a:xfrm>
            <a:off x="1342729" y="6621188"/>
            <a:ext cx="8289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Участники:</a:t>
            </a:r>
            <a:endParaRPr lang="en-US" sz="3200" b="1" dirty="0">
              <a:latin typeface="Arial" panose="020B0604020202020204" pitchFamily="34" charset="0"/>
              <a:ea typeface="Rosatom" panose="020B0503040504020204" pitchFamily="34" charset="-52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A88BE9C-2F6D-4ACB-931C-BB3461BF09FD}"/>
              </a:ext>
            </a:extLst>
          </p:cNvPr>
          <p:cNvSpPr txBox="1"/>
          <p:nvPr/>
        </p:nvSpPr>
        <p:spPr>
          <a:xfrm>
            <a:off x="1342729" y="7194944"/>
            <a:ext cx="12062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Терентьева Т.А., эксперты и организаторы чемпионата </a:t>
            </a:r>
            <a:r>
              <a:rPr lang="en" sz="2400" dirty="0" err="1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AtomSkills</a:t>
            </a:r>
            <a:r>
              <a:rPr lang="en" sz="2400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со стажем в чемпионатном движении 6+ лет </a:t>
            </a:r>
            <a:endParaRPr lang="en-US" sz="2400" dirty="0">
              <a:latin typeface="Arial" panose="020B0604020202020204" pitchFamily="34" charset="0"/>
              <a:ea typeface="Rosatom" panose="020B0503040504020204" pitchFamily="34" charset="-52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7315010-FFF7-40F3-9474-C29BE205BE68}"/>
              </a:ext>
            </a:extLst>
          </p:cNvPr>
          <p:cNvSpPr txBox="1"/>
          <p:nvPr/>
        </p:nvSpPr>
        <p:spPr>
          <a:xfrm>
            <a:off x="1319791" y="8923356"/>
            <a:ext cx="15111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Очно</a:t>
            </a:r>
            <a:endParaRPr lang="en-US" sz="3200" b="1" dirty="0">
              <a:latin typeface="Arial" panose="020B0604020202020204" pitchFamily="34" charset="0"/>
              <a:ea typeface="Rosatom" panose="020B0503040504020204" pitchFamily="34" charset="-52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C07C64-2EE9-23A2-FEB2-9083D25276F0}"/>
              </a:ext>
            </a:extLst>
          </p:cNvPr>
          <p:cNvSpPr txBox="1"/>
          <p:nvPr/>
        </p:nvSpPr>
        <p:spPr>
          <a:xfrm>
            <a:off x="1342729" y="9508268"/>
            <a:ext cx="12062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Екатеринбург-Экспо, Конгресс-центр. Зал 2.2.</a:t>
            </a:r>
            <a:endParaRPr lang="en-US" sz="2400" b="1" dirty="0">
              <a:solidFill>
                <a:srgbClr val="F9AF3F"/>
              </a:solidFill>
              <a:latin typeface="Arial" panose="020B0604020202020204" pitchFamily="34" charset="0"/>
              <a:ea typeface="Rosatom" panose="020B0503040504020204" pitchFamily="34" charset="-52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AE16D8-5641-87C3-9EFD-F5B15E8E72BA}"/>
              </a:ext>
            </a:extLst>
          </p:cNvPr>
          <p:cNvSpPr txBox="1"/>
          <p:nvPr/>
        </p:nvSpPr>
        <p:spPr>
          <a:xfrm>
            <a:off x="-8256494" y="-69117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A8C0CBD-F4C0-9941-4596-4C6D64D8C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300000">
            <a:off x="14191193" y="-1148754"/>
            <a:ext cx="12782550" cy="1507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036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1056</TotalTime>
  <Words>48</Words>
  <Application>Microsoft Macintosh PowerPoint</Application>
  <PresentationFormat>Произвольный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Potapov Michail</cp:lastModifiedBy>
  <cp:revision>227</cp:revision>
  <dcterms:created xsi:type="dcterms:W3CDTF">2023-05-31T19:48:28Z</dcterms:created>
  <dcterms:modified xsi:type="dcterms:W3CDTF">2026-03-21T13:21:42Z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2022-07-24T00:00:00Z</vt:filetime>
  </property>
  <property fmtid="{D5CDD505-2E9C-101B-9397-08002B2CF9AE}" pid="3" name="LastSaved">
    <vt:filetime>2023-05-31T00:00:00Z</vt:filetime>
  </property>
</Properties>
</file>